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085CDB-3DFE-472A-AEE9-89F4F3AA1F10}" v="2" dt="2023-02-01T14:44:48.7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uel Valman" userId="82c5ac25-f8e8-4885-8bae-8992b53fdec7" providerId="ADAL" clId="{43085CDB-3DFE-472A-AEE9-89F4F3AA1F10}"/>
    <pc:docChg chg="undo custSel addSld modSld">
      <pc:chgData name="Samuel Valman" userId="82c5ac25-f8e8-4885-8bae-8992b53fdec7" providerId="ADAL" clId="{43085CDB-3DFE-472A-AEE9-89F4F3AA1F10}" dt="2023-02-01T14:44:48.770" v="19" actId="164"/>
      <pc:docMkLst>
        <pc:docMk/>
      </pc:docMkLst>
      <pc:sldChg chg="addSp delSp modSp new mod">
        <pc:chgData name="Samuel Valman" userId="82c5ac25-f8e8-4885-8bae-8992b53fdec7" providerId="ADAL" clId="{43085CDB-3DFE-472A-AEE9-89F4F3AA1F10}" dt="2023-02-01T14:44:48.770" v="19" actId="164"/>
        <pc:sldMkLst>
          <pc:docMk/>
          <pc:sldMk cId="1335244503" sldId="257"/>
        </pc:sldMkLst>
        <pc:spChg chg="del">
          <ac:chgData name="Samuel Valman" userId="82c5ac25-f8e8-4885-8bae-8992b53fdec7" providerId="ADAL" clId="{43085CDB-3DFE-472A-AEE9-89F4F3AA1F10}" dt="2023-02-01T14:43:13.362" v="1" actId="478"/>
          <ac:spMkLst>
            <pc:docMk/>
            <pc:sldMk cId="1335244503" sldId="257"/>
            <ac:spMk id="2" creationId="{9FC8EB38-B96D-8EFF-31A2-5E7AEC40EF01}"/>
          </ac:spMkLst>
        </pc:spChg>
        <pc:spChg chg="del">
          <ac:chgData name="Samuel Valman" userId="82c5ac25-f8e8-4885-8bae-8992b53fdec7" providerId="ADAL" clId="{43085CDB-3DFE-472A-AEE9-89F4F3AA1F10}" dt="2023-02-01T14:43:13.362" v="1" actId="478"/>
          <ac:spMkLst>
            <pc:docMk/>
            <pc:sldMk cId="1335244503" sldId="257"/>
            <ac:spMk id="3" creationId="{01AEBC54-29E4-026B-FBBA-41E22B8E6AD1}"/>
          </ac:spMkLst>
        </pc:spChg>
        <pc:grpChg chg="add mod">
          <ac:chgData name="Samuel Valman" userId="82c5ac25-f8e8-4885-8bae-8992b53fdec7" providerId="ADAL" clId="{43085CDB-3DFE-472A-AEE9-89F4F3AA1F10}" dt="2023-02-01T14:44:48.770" v="19" actId="164"/>
          <ac:grpSpMkLst>
            <pc:docMk/>
            <pc:sldMk cId="1335244503" sldId="257"/>
            <ac:grpSpMk id="8" creationId="{FC821A12-7378-D3C7-C4B1-538EB98FF184}"/>
          </ac:grpSpMkLst>
        </pc:grpChg>
        <pc:picChg chg="add mod modCrop">
          <ac:chgData name="Samuel Valman" userId="82c5ac25-f8e8-4885-8bae-8992b53fdec7" providerId="ADAL" clId="{43085CDB-3DFE-472A-AEE9-89F4F3AA1F10}" dt="2023-02-01T14:44:48.770" v="19" actId="164"/>
          <ac:picMkLst>
            <pc:docMk/>
            <pc:sldMk cId="1335244503" sldId="257"/>
            <ac:picMk id="5" creationId="{1C6608B0-3487-D7A2-7192-B466311CEEF0}"/>
          </ac:picMkLst>
        </pc:picChg>
        <pc:picChg chg="add mod ord">
          <ac:chgData name="Samuel Valman" userId="82c5ac25-f8e8-4885-8bae-8992b53fdec7" providerId="ADAL" clId="{43085CDB-3DFE-472A-AEE9-89F4F3AA1F10}" dt="2023-02-01T14:44:48.770" v="19" actId="164"/>
          <ac:picMkLst>
            <pc:docMk/>
            <pc:sldMk cId="1335244503" sldId="257"/>
            <ac:picMk id="7" creationId="{2C129BAE-6E3C-C8AD-5B21-2E5B90EE7AA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43162-F263-1030-D2C6-F4B3D9D6C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179C05-A005-8262-43AD-3E84246848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3C401-628C-65CF-1D19-BE5EC962A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D70DB-50C2-4E5C-BB40-826090CF09D1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B566D-6AC5-34A8-F0FC-7EA1B53BF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44DE1-B7A7-9760-478A-D542AA95F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90EE-31C5-465E-81E7-E11CE41396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334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95C5A-BBD1-2B4E-9A36-4A2FF1BB8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A9CCFE-0720-255D-0147-6E4CB1896E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AFBDB-549C-31FF-7B8F-9EEC26600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D70DB-50C2-4E5C-BB40-826090CF09D1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7B20B-33E0-05CE-259C-ABBC73F92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0D36A-F2FE-A839-D5D0-3CA19D828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90EE-31C5-465E-81E7-E11CE41396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573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1CF042-78A6-D742-0151-C43912EA19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DB9091-4EDC-3805-746A-9729CD8CE9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4CFFC-D4FC-D8B2-2314-9A75862B6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D70DB-50C2-4E5C-BB40-826090CF09D1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5865E-62D6-896C-3385-52121234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C79D4-A865-E482-EA17-633AC3D64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90EE-31C5-465E-81E7-E11CE41396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9977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25F44-FC64-AE63-C587-04624E06B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71C30-A391-8D3D-BC04-1C6F84D8A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53829-F359-B3BA-42C5-58C337EB0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D70DB-50C2-4E5C-BB40-826090CF09D1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CDE42-0953-4AE2-4626-718D87329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62F3F-4FA2-DA66-62FC-F388CA6EE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90EE-31C5-465E-81E7-E11CE41396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842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07869-8A56-E48C-5ED5-36672CF0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91E08-EC2E-1415-59A7-51E1D2697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14EA7-E740-1C1A-725B-3DEE8EECF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D70DB-50C2-4E5C-BB40-826090CF09D1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1D07E-F6F2-28CC-6640-DBE04B8C2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5F2AD-980B-C514-4269-4E17243C4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90EE-31C5-465E-81E7-E11CE41396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767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823CF-A7F9-8E0D-811F-8E5AE2AEE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C43E7-DEB7-5984-307C-811E519E96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3049B5-8EA7-4DD5-9F0C-7E344219B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5A8B45-B6CF-A78E-C01F-697CD6285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D70DB-50C2-4E5C-BB40-826090CF09D1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0D98F1-CE61-1F15-1EE4-0AE7D45F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ED0D9-1D4F-34F0-053B-C2916006A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90EE-31C5-465E-81E7-E11CE41396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074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CFCC2-021D-46C6-CA0A-845CD41B1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E7B61-C920-35C6-BCBB-8040E2915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41A31B-31B6-3127-A8B8-697A65E858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BC2519-3846-FCEF-1F70-8D9599A829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0C7C2A-0230-A3A3-AE67-A2DB1EE246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F667FE-FFAE-550F-4625-C65C5270C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D70DB-50C2-4E5C-BB40-826090CF09D1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3FE443-B203-B5D1-81E3-752FD7CA3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DE7847-ADA5-F852-4E9A-062DCB343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90EE-31C5-465E-81E7-E11CE41396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4391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E53C7-F0BA-F4A9-A571-D7EAEFBD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A124B8-EAA2-99AA-28B8-CE71A1123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D70DB-50C2-4E5C-BB40-826090CF09D1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F86ACD-5518-38B9-2DA3-65ABCCF8D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CE6887-2574-16B4-22AB-B3B6AD0A1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90EE-31C5-465E-81E7-E11CE41396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1437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FEB24D-6DA2-C445-5D46-2DAE9387F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D70DB-50C2-4E5C-BB40-826090CF09D1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4DB31C-56E9-54C8-121D-B5220A55E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4E9F9-EB50-5BA5-34C0-3206BA4F9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90EE-31C5-465E-81E7-E11CE41396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9652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D1612-7A16-DFF0-F3DC-5CFE385BC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7D7FE-50F3-1F41-D9A5-253E3C132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FB246F-EC6D-C471-F889-6BD2E5630B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FFD303-F980-54AC-4DC7-E6014B8D8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D70DB-50C2-4E5C-BB40-826090CF09D1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637F88-C4A4-6F0D-B3B5-F0A1C9927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081A02-1D77-AD80-A092-488625BA9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90EE-31C5-465E-81E7-E11CE41396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855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F33A2-8A29-F70C-727B-7CC0A97BD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1ECE23-4F9A-6625-7E3E-FA25887547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2FF0D6-E32D-EF37-C449-3876C794C9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FAE12-3922-CC68-31EC-5A7E52C6D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D70DB-50C2-4E5C-BB40-826090CF09D1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B759D0-E4BE-4866-B866-38CD47B97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578F78-C502-2FCB-D794-2E78C2D56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90EE-31C5-465E-81E7-E11CE41396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061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106B5F-CE73-2B7B-280C-E57306856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46D49-23D4-C7EB-AE58-CF556C5FB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99188-2889-BEB3-E6BC-6C234E069A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D70DB-50C2-4E5C-BB40-826090CF09D1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9F54D-2868-229C-F091-C006508F58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F3839-C681-1765-2EA8-709DC36B40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90EE-31C5-465E-81E7-E11CE41396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631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873137D-E8DE-DA88-92A4-74CBFD7AD0B0}"/>
              </a:ext>
            </a:extLst>
          </p:cNvPr>
          <p:cNvGrpSpPr/>
          <p:nvPr/>
        </p:nvGrpSpPr>
        <p:grpSpPr>
          <a:xfrm>
            <a:off x="4757530" y="987883"/>
            <a:ext cx="3935283" cy="4975595"/>
            <a:chOff x="4757530" y="987883"/>
            <a:chExt cx="3935283" cy="4975595"/>
          </a:xfrm>
        </p:grpSpPr>
        <p:pic>
          <p:nvPicPr>
            <p:cNvPr id="5" name="Picture 4" descr="Map&#10;&#10;Description automatically generated with medium confidence">
              <a:extLst>
                <a:ext uri="{FF2B5EF4-FFF2-40B4-BE49-F238E27FC236}">
                  <a16:creationId xmlns:a16="http://schemas.microsoft.com/office/drawing/2014/main" id="{3408B620-1212-995A-5E50-B49DE9B9CE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53" t="14339"/>
            <a:stretch/>
          </p:blipFill>
          <p:spPr>
            <a:xfrm>
              <a:off x="4757530" y="987883"/>
              <a:ext cx="3935283" cy="2632304"/>
            </a:xfrm>
            <a:prstGeom prst="rect">
              <a:avLst/>
            </a:prstGeom>
          </p:spPr>
        </p:pic>
        <p:pic>
          <p:nvPicPr>
            <p:cNvPr id="9" name="Picture 8" descr="Map&#10;&#10;Description automatically generated">
              <a:extLst>
                <a:ext uri="{FF2B5EF4-FFF2-40B4-BE49-F238E27FC236}">
                  <a16:creationId xmlns:a16="http://schemas.microsoft.com/office/drawing/2014/main" id="{6A749721-5964-641A-5091-9FA1652070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53" t="14340" b="3184"/>
            <a:stretch/>
          </p:blipFill>
          <p:spPr>
            <a:xfrm>
              <a:off x="4757530" y="3428999"/>
              <a:ext cx="3935283" cy="25344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6668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C821A12-7378-D3C7-C4B1-538EB98FF184}"/>
              </a:ext>
            </a:extLst>
          </p:cNvPr>
          <p:cNvGrpSpPr/>
          <p:nvPr/>
        </p:nvGrpSpPr>
        <p:grpSpPr>
          <a:xfrm>
            <a:off x="2616590" y="-740360"/>
            <a:ext cx="6036059" cy="7710901"/>
            <a:chOff x="2616590" y="-740360"/>
            <a:chExt cx="6036059" cy="771090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C129BAE-6E3C-C8AD-5B21-2E5B90EE7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6590" y="-740360"/>
              <a:ext cx="6036059" cy="426783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C6608B0-3487-D7A2-7192-B466311CEE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22"/>
            <a:stretch/>
          </p:blipFill>
          <p:spPr>
            <a:xfrm>
              <a:off x="2616590" y="3288322"/>
              <a:ext cx="6036059" cy="36822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5244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Samuel Valman</dc:creator>
  <cp:lastModifiedBy>Samuel Valman</cp:lastModifiedBy>
  <cp:revision>1</cp:revision>
  <dcterms:created xsi:type="dcterms:W3CDTF">2022-12-02T15:47:38Z</dcterms:created>
  <dcterms:modified xsi:type="dcterms:W3CDTF">2023-02-01T14:44:50Z</dcterms:modified>
</cp:coreProperties>
</file>